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21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-435935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>
          <a:xfrm>
            <a:off x="628650" y="2073349"/>
            <a:ext cx="7886700" cy="410361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İNEBEY ANADOLU LİSESİ REHBERLİK SERVİSİ</a:t>
            </a:r>
          </a:p>
          <a:p>
            <a:pPr algn="ctr"/>
            <a:endParaRPr lang="tr-TR" b="1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tr-TR" b="1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tr-TR" b="1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tr-TR" b="1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tr-TR" b="1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tr-TR" b="1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 Haziran 2020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 Haziran 2020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Haziran 2020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2019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2836302" y="2179674"/>
            <a:ext cx="3107298" cy="1701209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4359349"/>
            <a:ext cx="3086100" cy="2362127"/>
          </a:xfrm>
        </p:spPr>
        <p:txBody>
          <a:bodyPr/>
          <a:lstStyle/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TÜM ÖĞRENCİLERİMİZE SINAV SÜRECİNDE BAŞARILAR DİLERİZ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İNEBEY ANADOLU LİSESİ REHBERLİK SERVİSİ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881</Words>
  <Application>Microsoft Office PowerPoint</Application>
  <PresentationFormat>Ekran Gösterisi (4:3)</PresentationFormat>
  <Paragraphs>348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Adobe Heiti Std R</vt:lpstr>
      <vt:lpstr>Algerian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UMUT</cp:lastModifiedBy>
  <cp:revision>142</cp:revision>
  <dcterms:created xsi:type="dcterms:W3CDTF">2015-11-06T18:34:53Z</dcterms:created>
  <dcterms:modified xsi:type="dcterms:W3CDTF">2019-12-02T07:06:39Z</dcterms:modified>
</cp:coreProperties>
</file>